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ource Serif 4 Semi Bold"/>
      <p:regular r:id="rId17"/>
    </p:embeddedFont>
    <p:embeddedFont>
      <p:font typeface="Source Serif 4 Semi Bold"/>
      <p:regular r:id="rId18"/>
    </p:embeddedFont>
    <p:embeddedFont>
      <p:font typeface="Source Serif 4 Semi Bold"/>
      <p:regular r:id="rId19"/>
    </p:embeddedFont>
    <p:embeddedFont>
      <p:font typeface="Source Serif 4 Semi Bold"/>
      <p:regular r:id="rId20"/>
    </p:embeddedFont>
    <p:embeddedFont>
      <p:font typeface="Source Sans 3"/>
      <p:regular r:id="rId21"/>
    </p:embeddedFont>
    <p:embeddedFont>
      <p:font typeface="Source Sans 3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13240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Digital Portfolio: Showcasing Academic and Professional Growth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58426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Presented by: VIJAYALAKSHMI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Register No &amp; NMID: 24131021802522056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Department: B.Sc. Computer Science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College: KNC College for Women / Annamalai University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87993"/>
            <a:ext cx="1108995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Conclusion: Empowering Future Leaders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196697" y="2420183"/>
            <a:ext cx="58265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"SkillSpark transforms how students showcase their potential, making their unique talents truly visible to the world."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420183"/>
            <a:ext cx="30480" cy="1149072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5" name="Text 3"/>
          <p:cNvSpPr/>
          <p:nvPr/>
        </p:nvSpPr>
        <p:spPr>
          <a:xfrm>
            <a:off x="837724" y="3838456"/>
            <a:ext cx="6185535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digital portfolio is more than just a collection of work; it's a dynamic representation of a student's journey, growth, and aspirations. SkillSpark provides the ideal platform for this, bridging the gap between academic achievements and professional opportunities.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236636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Key Takeaways: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296477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Enhanced visibility for student talents.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343150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Interactive and comprehensive project showcasing.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389822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Improved connections between students and industry.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49663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Next Steps: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509504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Integration of AI-powered portfolio suggestions.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556176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Community features for peer collaboration.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14761" y="616017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GitHub Link: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https://github.com/vijayalakshmi/skillspark-portfolio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6954"/>
            <a:ext cx="11264979" cy="1408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50"/>
              </a:lnSpc>
              <a:buNone/>
            </a:pPr>
            <a:r>
              <a:rPr lang="en-US" sz="88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Project Title</a:t>
            </a:r>
            <a:endParaRPr lang="en-US" sz="8850" dirty="0"/>
          </a:p>
        </p:txBody>
      </p:sp>
      <p:sp>
        <p:nvSpPr>
          <p:cNvPr id="3" name="Text 1"/>
          <p:cNvSpPr/>
          <p:nvPr/>
        </p:nvSpPr>
        <p:spPr>
          <a:xfrm>
            <a:off x="837724" y="4063960"/>
            <a:ext cx="12954952" cy="1126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"SkillSpark": Empowering Students Through Interactive Digital Portfolios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837724" y="554950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comprehensive platform designed to curate, showcase, and amplify student achievements and capabilities in the digital realm.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595" y="727234"/>
            <a:ext cx="7913489" cy="636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Agenda: Navigating Our Journey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57595" y="1796772"/>
            <a:ext cx="2164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erif 4 Light" pitchFamily="34" charset="0"/>
                <a:ea typeface="Source Serif 4 Light" pitchFamily="34" charset="-122"/>
                <a:cs typeface="Source Serif 4 Light" pitchFamily="34" charset="-120"/>
              </a:rPr>
              <a:t>01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7595" y="2134076"/>
            <a:ext cx="422743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5" name="Text 3"/>
          <p:cNvSpPr/>
          <p:nvPr/>
        </p:nvSpPr>
        <p:spPr>
          <a:xfrm>
            <a:off x="757595" y="2303264"/>
            <a:ext cx="3056096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Problem Statement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57595" y="2814995"/>
            <a:ext cx="4227433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Identifying the challenges in traditional student showcasing.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5201483" y="1796772"/>
            <a:ext cx="2164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erif 4 Light" pitchFamily="34" charset="0"/>
                <a:ea typeface="Source Serif 4 Light" pitchFamily="34" charset="-122"/>
                <a:cs typeface="Source Serif 4 Light" pitchFamily="34" charset="-120"/>
              </a:rPr>
              <a:t>02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5201483" y="2134076"/>
            <a:ext cx="422743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9" name="Text 7"/>
          <p:cNvSpPr/>
          <p:nvPr/>
        </p:nvSpPr>
        <p:spPr>
          <a:xfrm>
            <a:off x="5201483" y="2303264"/>
            <a:ext cx="3056096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Project Overview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201483" y="2814995"/>
            <a:ext cx="4227433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Introducing SkillSpark and its core objectives.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645372" y="1796772"/>
            <a:ext cx="2164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erif 4 Light" pitchFamily="34" charset="0"/>
                <a:ea typeface="Source Serif 4 Light" pitchFamily="34" charset="-122"/>
                <a:cs typeface="Source Serif 4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9645372" y="2134076"/>
            <a:ext cx="422743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5372" y="2303264"/>
            <a:ext cx="3056096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End Users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9645372" y="2814995"/>
            <a:ext cx="4227433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Who benefits from this innovative platform?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7595" y="3886200"/>
            <a:ext cx="2164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erif 4 Light" pitchFamily="34" charset="0"/>
                <a:ea typeface="Source Serif 4 Light" pitchFamily="34" charset="-122"/>
                <a:cs typeface="Source Serif 4 Light" pitchFamily="34" charset="-120"/>
              </a:rPr>
              <a:t>04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57595" y="4223504"/>
            <a:ext cx="422743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17" name="Text 15"/>
          <p:cNvSpPr/>
          <p:nvPr/>
        </p:nvSpPr>
        <p:spPr>
          <a:xfrm>
            <a:off x="757595" y="4392692"/>
            <a:ext cx="3432453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Tools and Technologies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757595" y="4904423"/>
            <a:ext cx="4227433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foundational stack behind SkillSpark.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5201483" y="3886200"/>
            <a:ext cx="2164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erif 4 Light" pitchFamily="34" charset="0"/>
                <a:ea typeface="Source Serif 4 Light" pitchFamily="34" charset="-122"/>
                <a:cs typeface="Source Serif 4 Light" pitchFamily="34" charset="-120"/>
              </a:rPr>
              <a:t>05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5201483" y="4223504"/>
            <a:ext cx="422743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21" name="Text 19"/>
          <p:cNvSpPr/>
          <p:nvPr/>
        </p:nvSpPr>
        <p:spPr>
          <a:xfrm>
            <a:off x="5201483" y="4392692"/>
            <a:ext cx="3766066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Portfolio Design &amp; Layout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5201483" y="4904423"/>
            <a:ext cx="4227433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Crafting an intuitive and visually appealing user experience.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9645372" y="3886200"/>
            <a:ext cx="2164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erif 4 Light" pitchFamily="34" charset="0"/>
                <a:ea typeface="Source Serif 4 Light" pitchFamily="34" charset="-122"/>
                <a:cs typeface="Source Serif 4 Light" pitchFamily="34" charset="-120"/>
              </a:rPr>
              <a:t>06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9645372" y="4223504"/>
            <a:ext cx="422743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25" name="Text 23"/>
          <p:cNvSpPr/>
          <p:nvPr/>
        </p:nvSpPr>
        <p:spPr>
          <a:xfrm>
            <a:off x="9645372" y="4392692"/>
            <a:ext cx="3627477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Features &amp; Functionality</a:t>
            </a:r>
            <a:endParaRPr lang="en-US" sz="2400" dirty="0"/>
          </a:p>
        </p:txBody>
      </p:sp>
      <p:sp>
        <p:nvSpPr>
          <p:cNvPr id="26" name="Text 24"/>
          <p:cNvSpPr/>
          <p:nvPr/>
        </p:nvSpPr>
        <p:spPr>
          <a:xfrm>
            <a:off x="9645372" y="4904423"/>
            <a:ext cx="4227433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Exploring the powerful capabilities of SkillSpark.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757595" y="5975628"/>
            <a:ext cx="2164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erif 4 Light" pitchFamily="34" charset="0"/>
                <a:ea typeface="Source Serif 4 Light" pitchFamily="34" charset="-122"/>
                <a:cs typeface="Source Serif 4 Light" pitchFamily="34" charset="-120"/>
              </a:rPr>
              <a:t>07</a:t>
            </a:r>
            <a:endParaRPr lang="en-US" sz="1700" dirty="0"/>
          </a:p>
        </p:txBody>
      </p:sp>
      <p:sp>
        <p:nvSpPr>
          <p:cNvPr id="28" name="Shape 26"/>
          <p:cNvSpPr/>
          <p:nvPr/>
        </p:nvSpPr>
        <p:spPr>
          <a:xfrm>
            <a:off x="757595" y="6312932"/>
            <a:ext cx="422743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29" name="Text 27"/>
          <p:cNvSpPr/>
          <p:nvPr/>
        </p:nvSpPr>
        <p:spPr>
          <a:xfrm>
            <a:off x="757595" y="6482120"/>
            <a:ext cx="3222308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Results &amp; Screenshots</a:t>
            </a:r>
            <a:endParaRPr lang="en-US" sz="2400" dirty="0"/>
          </a:p>
        </p:txBody>
      </p:sp>
      <p:sp>
        <p:nvSpPr>
          <p:cNvPr id="30" name="Text 28"/>
          <p:cNvSpPr/>
          <p:nvPr/>
        </p:nvSpPr>
        <p:spPr>
          <a:xfrm>
            <a:off x="757595" y="6993850"/>
            <a:ext cx="4227433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glimpse into the deployed platform.</a:t>
            </a:r>
            <a:endParaRPr lang="en-US" sz="1700" dirty="0"/>
          </a:p>
        </p:txBody>
      </p:sp>
      <p:sp>
        <p:nvSpPr>
          <p:cNvPr id="31" name="Text 29"/>
          <p:cNvSpPr/>
          <p:nvPr/>
        </p:nvSpPr>
        <p:spPr>
          <a:xfrm>
            <a:off x="5201483" y="5975628"/>
            <a:ext cx="2164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erif 4 Light" pitchFamily="34" charset="0"/>
                <a:ea typeface="Source Serif 4 Light" pitchFamily="34" charset="-122"/>
                <a:cs typeface="Source Serif 4 Light" pitchFamily="34" charset="-120"/>
              </a:rPr>
              <a:t>08</a:t>
            </a:r>
            <a:endParaRPr lang="en-US" sz="1700" dirty="0"/>
          </a:p>
        </p:txBody>
      </p:sp>
      <p:sp>
        <p:nvSpPr>
          <p:cNvPr id="32" name="Shape 30"/>
          <p:cNvSpPr/>
          <p:nvPr/>
        </p:nvSpPr>
        <p:spPr>
          <a:xfrm>
            <a:off x="5201483" y="6312932"/>
            <a:ext cx="422743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33" name="Text 31"/>
          <p:cNvSpPr/>
          <p:nvPr/>
        </p:nvSpPr>
        <p:spPr>
          <a:xfrm>
            <a:off x="5201483" y="6482120"/>
            <a:ext cx="3056096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34" name="Text 32"/>
          <p:cNvSpPr/>
          <p:nvPr/>
        </p:nvSpPr>
        <p:spPr>
          <a:xfrm>
            <a:off x="5201483" y="6993850"/>
            <a:ext cx="4227433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Summarizing our impact and future vision.</a:t>
            </a:r>
            <a:endParaRPr lang="en-US" sz="1700" dirty="0"/>
          </a:p>
        </p:txBody>
      </p:sp>
      <p:sp>
        <p:nvSpPr>
          <p:cNvPr id="35" name="Text 33"/>
          <p:cNvSpPr/>
          <p:nvPr/>
        </p:nvSpPr>
        <p:spPr>
          <a:xfrm>
            <a:off x="9645372" y="5975628"/>
            <a:ext cx="21645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erif 4 Light" pitchFamily="34" charset="0"/>
                <a:ea typeface="Source Serif 4 Light" pitchFamily="34" charset="-122"/>
                <a:cs typeface="Source Serif 4 Light" pitchFamily="34" charset="-120"/>
              </a:rPr>
              <a:t>09</a:t>
            </a:r>
            <a:endParaRPr lang="en-US" sz="1700" dirty="0"/>
          </a:p>
        </p:txBody>
      </p:sp>
      <p:sp>
        <p:nvSpPr>
          <p:cNvPr id="36" name="Shape 34"/>
          <p:cNvSpPr/>
          <p:nvPr/>
        </p:nvSpPr>
        <p:spPr>
          <a:xfrm>
            <a:off x="9645372" y="6312932"/>
            <a:ext cx="422743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37" name="Text 35"/>
          <p:cNvSpPr/>
          <p:nvPr/>
        </p:nvSpPr>
        <p:spPr>
          <a:xfrm>
            <a:off x="9645372" y="6482120"/>
            <a:ext cx="3056096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GitHub Link</a:t>
            </a:r>
            <a:endParaRPr lang="en-US" sz="2400" dirty="0"/>
          </a:p>
        </p:txBody>
      </p:sp>
      <p:sp>
        <p:nvSpPr>
          <p:cNvPr id="38" name="Text 36"/>
          <p:cNvSpPr/>
          <p:nvPr/>
        </p:nvSpPr>
        <p:spPr>
          <a:xfrm>
            <a:off x="9645372" y="6993850"/>
            <a:ext cx="4227433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Accessing the project source code.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118" y="594836"/>
            <a:ext cx="7573327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The Problem: Bridging the Gap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57118" y="1750100"/>
            <a:ext cx="6294239" cy="1384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Traditional resumes and static documents often fail to capture the full scope of a student's skills, projects, and creative work. They lack interactivity and dynamism, making it difficult for students to stand out in a competitive landscape.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7118" y="3329226"/>
            <a:ext cx="629423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Limited showcase of practical skills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7118" y="3750945"/>
            <a:ext cx="629423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Difficulty in demonstrating project complexities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7118" y="4172664"/>
            <a:ext cx="629423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Lack of a centralized, accessible platform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7118" y="4594384"/>
            <a:ext cx="629423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Challenges in presenting multimedia content</a:t>
            </a:r>
            <a:endParaRPr lang="en-US" sz="17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6663" y="1798796"/>
            <a:ext cx="6294239" cy="62942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8327"/>
            <a:ext cx="1117044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Project Overview: Introducing SkillSpark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76701"/>
            <a:ext cx="7539395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SkillSpark is an innovative digital portfolio platform designed to empower students to effectively showcase their academic achievements, practical projects, certifications, and extracurricular activities. It offers a dynamic and interactive way to present skills beyond what a traditional resume can convey.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07205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Interactive Presentations: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Embed videos, code snippets, and live demos.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156954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Personalized Branding: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Customizable themes and layouts to reflect individual style.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6006703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Analytics &amp; Insights: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Track visitor engagement and portfolio performance.</a:t>
            </a:r>
            <a:endParaRPr lang="en-US" sz="18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68621" y="2230517"/>
            <a:ext cx="4831556" cy="48315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0512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Our Key End Users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187893"/>
            <a:ext cx="718066" cy="7180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32051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Students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3700701"/>
            <a:ext cx="63278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Seeking to present their comprehensive profile to prospective employers or for higher education applications.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743" y="2187893"/>
            <a:ext cx="718066" cy="7180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64743" y="32051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Recruiters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64743" y="3700701"/>
            <a:ext cx="63279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Looking for talented individuals with tangible proof of skills and project experience.</a:t>
            </a:r>
            <a:endParaRPr lang="en-US" sz="1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945499"/>
            <a:ext cx="718066" cy="7180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37724" y="5962769"/>
            <a:ext cx="29939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Academic Institutions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37724" y="6458307"/>
            <a:ext cx="63278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For faculty to assess student progress and for universities to highlight alumni achievements.</a:t>
            </a:r>
            <a:endParaRPr lang="en-US" sz="18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743" y="4945499"/>
            <a:ext cx="718066" cy="71806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64743" y="59627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Collaborators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64743" y="6458307"/>
            <a:ext cx="63279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Students connecting with peers for group projects, internships, or shared learning opportunities.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95839"/>
            <a:ext cx="1198364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Tools and Technologies Powering SkillSpark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178606"/>
            <a:ext cx="12954952" cy="5055156"/>
          </a:xfrm>
          <a:prstGeom prst="roundRect">
            <a:avLst>
              <a:gd name="adj" fmla="val 198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2186226"/>
            <a:ext cx="12939713" cy="183451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84659" y="2337435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Frontend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4970383" y="2337435"/>
            <a:ext cx="8575358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HTML5, CSS3: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structuring and styling the web content.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JavaScript (React.js):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building dynamic and interactive user interfaces.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Material-UI: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 popular React UI framework for sleek and responsive design components.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4020741"/>
            <a:ext cx="12939713" cy="14514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84659" y="4171950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Backend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4970383" y="4171950"/>
            <a:ext cx="857535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Node.js with Express.js: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building robust and scalable server-side applications and APIs.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MongoDB: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 NoSQL database for flexible and efficient data storage.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5472232"/>
            <a:ext cx="12939713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84659" y="5623441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Deployment &amp; Version Control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4970383" y="5623441"/>
            <a:ext cx="857535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Git &amp; GitHub: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version control and collaborative development.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Heroku / Netlify: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seamless deployment and hosting of the application.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6540698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84659" y="6691908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Design Tools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4970383" y="6691908"/>
            <a:ext cx="857535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Figma: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collaborative UI/UX design and prototyping.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9268" y="635913"/>
            <a:ext cx="7525464" cy="20402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Portfolio Design and Layout: A Glimpse into SkillSpark's Interface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809268" y="3022997"/>
            <a:ext cx="7525464" cy="1479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SkillSpark features a user-centric design with intuitive navigation and customizable layouts. Students can choose from various templates, upload diverse media types (images, videos, PDFs), and organize their work into categories. Key elements include: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809268" y="4762738"/>
            <a:ext cx="752546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Dynamic Project Galleries:</a:t>
            </a:r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Visually appealing sections for showcasing projects with detailed descriptions.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09268" y="5583436"/>
            <a:ext cx="752546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Skills Matrix:</a:t>
            </a:r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An interactive representation of skills with proficiency levels.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09268" y="6404134"/>
            <a:ext cx="7525464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Integrated Contact Forms:</a:t>
            </a:r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Easy for visitors to connect.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09268" y="6854904"/>
            <a:ext cx="752546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Responsive Design:</a:t>
            </a:r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Optimized for viewing across all devices – desktop, tablet, and mobile.</a:t>
            </a:r>
            <a:endParaRPr lang="en-US"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06473"/>
            <a:ext cx="1225843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Results and Screenshots: SkillSpark in Action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5344" y="2642830"/>
            <a:ext cx="3091339" cy="309133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135" y="2642830"/>
            <a:ext cx="3091339" cy="3091339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926" y="2642830"/>
            <a:ext cx="3091339" cy="3091339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718" y="2642830"/>
            <a:ext cx="3091339" cy="3091339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837724" y="6156960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These screenshots illustrate the clean, intuitive, and visually appealing interface of SkillSpark, demonstrating its functionality across various sections and devices.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2025-08-25T04:22:25Z</dcterms:created>
  <dcterms:modified xsi:type="dcterms:W3CDTF">2025-08-25T04:22:25Z</dcterms:modified>
</cp:coreProperties>
</file>